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25aa520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c875c4221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c8ca766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c8645d2eb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c81faa222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c82a644bb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39172040.png"/>
<Relationship Id="rId3" Type="http://schemas.openxmlformats.org/officeDocument/2006/relationships/image" Target="../media/file25c82c8251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36e92eda.png"/>
<Relationship Id="rId3" Type="http://schemas.openxmlformats.org/officeDocument/2006/relationships/image" Target="../media/file25c8337521f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db62e2d.png"/>
<Relationship Id="rId3" Type="http://schemas.openxmlformats.org/officeDocument/2006/relationships/image" Target="../media/file25c883b2d7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2f355d41.png"/>
<Relationship Id="rId3" Type="http://schemas.openxmlformats.org/officeDocument/2006/relationships/image" Target="../media/file25c8112f33a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715f2cce.png"/>
<Relationship Id="rId3" Type="http://schemas.openxmlformats.org/officeDocument/2006/relationships/image" Target="../media/file25c86ef5328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72f56b3a.png"/>
<Relationship Id="rId3" Type="http://schemas.openxmlformats.org/officeDocument/2006/relationships/image" Target="../media/file25c85b75706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34175e7.png"/>
<Relationship Id="rId3" Type="http://schemas.openxmlformats.org/officeDocument/2006/relationships/image" Target="../media/file25c82b612b7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c827192912.png"/>
<Relationship Id="rId3" Type="http://schemas.openxmlformats.org/officeDocument/2006/relationships/image" Target="../media/file25c8209e402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4419785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650a1b2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26b951a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18dd305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319d122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6e7e3e8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c81aff247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4,153,487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4,153,487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2021-06-29T19:42:35Z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