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741ce0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eb43f3040b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460045ece.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47ca0788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eb4514428a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eb4b643d0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64acf2.png"/>
<Relationship Id="rId3" Type="http://schemas.openxmlformats.org/officeDocument/2006/relationships/image" Target="../media/file1eb42a0e618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257367b.png"/>
<Relationship Id="rId3" Type="http://schemas.openxmlformats.org/officeDocument/2006/relationships/image" Target="../media/file1eb4dd25a9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74faed0.png"/>
<Relationship Id="rId3" Type="http://schemas.openxmlformats.org/officeDocument/2006/relationships/image" Target="../media/file1eb43b41476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32be5252.png"/>
<Relationship Id="rId3" Type="http://schemas.openxmlformats.org/officeDocument/2006/relationships/image" Target="../media/file1eb47a8a42c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7498efe.png"/>
<Relationship Id="rId3" Type="http://schemas.openxmlformats.org/officeDocument/2006/relationships/image" Target="../media/file1eb412cf2ec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b793a3a.png"/>
<Relationship Id="rId3" Type="http://schemas.openxmlformats.org/officeDocument/2006/relationships/image" Target="../media/file1eb412185ff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2138465.png"/>
<Relationship Id="rId3" Type="http://schemas.openxmlformats.org/officeDocument/2006/relationships/image" Target="../media/file1eb4622954f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eb472fd2431.png"/>
<Relationship Id="rId3" Type="http://schemas.openxmlformats.org/officeDocument/2006/relationships/image" Target="../media/file1eb47c4e6ad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6d7128d6.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4ffb510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556b12b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6f24c3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209a169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1d2342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eb41e3656f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3,605,373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2021-02-21T21:22:06Z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