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74193f1b4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a7467066070.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a7466835a9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a74527127c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a743d316d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a744d7146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7427c924d6.png"/>
<Relationship Id="rId3" Type="http://schemas.openxmlformats.org/officeDocument/2006/relationships/image" Target="../media/file2a744ab659a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7474e461eb.png"/>
<Relationship Id="rId3" Type="http://schemas.openxmlformats.org/officeDocument/2006/relationships/image" Target="../media/file2a746dff172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743664689.png"/>
<Relationship Id="rId3" Type="http://schemas.openxmlformats.org/officeDocument/2006/relationships/image" Target="../media/file2a743fae704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7428e6313.png"/>
<Relationship Id="rId3" Type="http://schemas.openxmlformats.org/officeDocument/2006/relationships/image" Target="../media/file2a7455b8552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7436b928.png"/>
<Relationship Id="rId3" Type="http://schemas.openxmlformats.org/officeDocument/2006/relationships/image" Target="../media/file2a7428b3f58.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743dd33ba0.png"/>
<Relationship Id="rId3" Type="http://schemas.openxmlformats.org/officeDocument/2006/relationships/image" Target="../media/file2a741c2022c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745e22684d.png"/>
<Relationship Id="rId3" Type="http://schemas.openxmlformats.org/officeDocument/2006/relationships/image" Target="../media/file2a744bac484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7452b1897.png"/>
<Relationship Id="rId3" Type="http://schemas.openxmlformats.org/officeDocument/2006/relationships/image" Target="../media/file2a7427b0303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743327199b.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7436d21bc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745aa33f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747594464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7427444a2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743dcc49e7.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7479df5ca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17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41,645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3,832,788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536,869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5,848.2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17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17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4,021.3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7,044.8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3,936.3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4,496.7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41,645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536,869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5,848.2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3,832,788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17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2021-04-17T19:31:59Z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