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04/08/2020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04/08/2020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4 August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4 August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5b4653a66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25b1dd154f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5b1a20b01e.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5b580a8ef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25b1d3068f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5b55397388.png"/><Relationship Id="rId3" Type="http://schemas.openxmlformats.org/officeDocument/2006/relationships/image" Target="../media/file25b2ed0116e.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5b5e2864c4.png"/><Relationship Id="rId3" Type="http://schemas.openxmlformats.org/officeDocument/2006/relationships/image" Target="../media/file25b2defb0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5b5315e800.png"/><Relationship Id="rId3" Type="http://schemas.openxmlformats.org/officeDocument/2006/relationships/image" Target="../media/file25b4332829d.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5b291d33e2.png"/><Relationship Id="rId3" Type="http://schemas.openxmlformats.org/officeDocument/2006/relationships/image" Target="../media/file25b3c394f8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5b569381ff.png"/><Relationship Id="rId3" Type="http://schemas.openxmlformats.org/officeDocument/2006/relationships/image" Target="../media/file25b6e3bb8c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5b12de7dca.png"/><Relationship Id="rId3" Type="http://schemas.openxmlformats.org/officeDocument/2006/relationships/image" Target="../media/file25b4d14627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5b754b938d.png"/><Relationship Id="rId3" Type="http://schemas.openxmlformats.org/officeDocument/2006/relationships/image" Target="../media/file25b34c44a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5b42df9c8c.png"/><Relationship Id="rId3" Type="http://schemas.openxmlformats.org/officeDocument/2006/relationships/image" Target="../media/file25b669ecda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5b465786df.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5b1c57be8d.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5b449f298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5b2d5ebc4e.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5b269cbc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5b7c04b83e.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5b19dc2e0e.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07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05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265,849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472.3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35,723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05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35,723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265,849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472.3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August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62 triages made. This is an decrease of 11 triages compared to the previous day (73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06 August there were 503 triages to NHS Pathways for COVID-19, this is an average of 72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07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07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07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07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07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August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07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07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07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80</cp:revision>
  <dcterms:created xsi:type="dcterms:W3CDTF">2020-07-05T12:47:38Z</dcterms:created>
  <dcterms:modified xsi:type="dcterms:W3CDTF">2020-08-07T14:26:39Z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