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441372fb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6445e25204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449d016c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442346427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442b74ec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4476035ef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44439e4a61.png"/>
<Relationship Id="rId3" Type="http://schemas.openxmlformats.org/officeDocument/2006/relationships/image" Target="../media/file64450081c0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442b5a3842.png"/>
<Relationship Id="rId3" Type="http://schemas.openxmlformats.org/officeDocument/2006/relationships/image" Target="../media/file6446f06388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4420a42eea.png"/>
<Relationship Id="rId3" Type="http://schemas.openxmlformats.org/officeDocument/2006/relationships/image" Target="../media/file6444941485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44489d7976.png"/>
<Relationship Id="rId3" Type="http://schemas.openxmlformats.org/officeDocument/2006/relationships/image" Target="../media/file64432c290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44b4612d1.png"/>
<Relationship Id="rId3" Type="http://schemas.openxmlformats.org/officeDocument/2006/relationships/image" Target="../media/file644282b52e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446abfe20.png"/>
<Relationship Id="rId3" Type="http://schemas.openxmlformats.org/officeDocument/2006/relationships/image" Target="../media/file64427a7509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4417438a.png"/>
<Relationship Id="rId3" Type="http://schemas.openxmlformats.org/officeDocument/2006/relationships/image" Target="../media/file6441ff1e5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442fd9925.png"/>
<Relationship Id="rId3" Type="http://schemas.openxmlformats.org/officeDocument/2006/relationships/image" Target="../media/file6445ddd13b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444d79529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446ef91ab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446cde202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44742e94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447d862fc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44283a66c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444daee5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6,046,799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831,037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831,037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6,046,799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2021-09-07T11:47:41Z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