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45954764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14449783de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4477021f9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441d3621a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446e336b1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44377c3a8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47de11e84.png"/>
<Relationship Id="rId3" Type="http://schemas.openxmlformats.org/officeDocument/2006/relationships/image" Target="../media/file31442baba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4388b39c.png"/>
<Relationship Id="rId3" Type="http://schemas.openxmlformats.org/officeDocument/2006/relationships/image" Target="../media/file3144f9d59e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428b91766.png"/>
<Relationship Id="rId3" Type="http://schemas.openxmlformats.org/officeDocument/2006/relationships/image" Target="../media/file31446a5649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447f169c9.png"/>
<Relationship Id="rId3" Type="http://schemas.openxmlformats.org/officeDocument/2006/relationships/image" Target="../media/file3144cb443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47e26b48.png"/>
<Relationship Id="rId3" Type="http://schemas.openxmlformats.org/officeDocument/2006/relationships/image" Target="../media/file314435ad6da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44b1c14bf.png"/>
<Relationship Id="rId3" Type="http://schemas.openxmlformats.org/officeDocument/2006/relationships/image" Target="../media/file31443e007b8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4a0a624f.png"/>
<Relationship Id="rId3" Type="http://schemas.openxmlformats.org/officeDocument/2006/relationships/image" Target="../media/file31447c6b2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47734545f.png"/>
<Relationship Id="rId3" Type="http://schemas.openxmlformats.org/officeDocument/2006/relationships/image" Target="../media/file314469d0377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41fe32ce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458df33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427f62ff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420c26f9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443b463b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46037711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46eec13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6,155,149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845,812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845,812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6,155,149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2021-09-10T19:03:52Z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