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7ead534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4f441c35ff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f43e9131d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f4744157c3.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4f42a4c34c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4f44bd47e0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6fbf3102.png"/>
<Relationship Id="rId3" Type="http://schemas.openxmlformats.org/officeDocument/2006/relationships/image" Target="../media/file34f4746b76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5fed32e4.png"/>
<Relationship Id="rId3" Type="http://schemas.openxmlformats.org/officeDocument/2006/relationships/image" Target="../media/file34f43f5528c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edf1f24.png"/>
<Relationship Id="rId3" Type="http://schemas.openxmlformats.org/officeDocument/2006/relationships/image" Target="../media/file34f41f9c7c1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142f6bbe.png"/>
<Relationship Id="rId3" Type="http://schemas.openxmlformats.org/officeDocument/2006/relationships/image" Target="../media/file34f426e0255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81f563d.png"/>
<Relationship Id="rId3" Type="http://schemas.openxmlformats.org/officeDocument/2006/relationships/image" Target="../media/file34f4261406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2eb25d86.png"/>
<Relationship Id="rId3" Type="http://schemas.openxmlformats.org/officeDocument/2006/relationships/image" Target="../media/file34f47f036ee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1e4563d0.png"/>
<Relationship Id="rId3" Type="http://schemas.openxmlformats.org/officeDocument/2006/relationships/image" Target="../media/file34f4e26411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4f464c12d13.png"/>
<Relationship Id="rId3" Type="http://schemas.openxmlformats.org/officeDocument/2006/relationships/image" Target="../media/file34f410d06e8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7fd3330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ebb73a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52655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88466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79f74a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15865b9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4f433c2c3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7,073,467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981,483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7,073,467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14 October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October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14 October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2021-10-14T19:26:48Z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