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06eb7728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b01bdc4be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b016724a6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b075c23e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b06f05597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b05829682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02fb96098.png"/>
<Relationship Id="rId3" Type="http://schemas.openxmlformats.org/officeDocument/2006/relationships/image" Target="../media/file2cb060d637d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021a53931.png"/>
<Relationship Id="rId3" Type="http://schemas.openxmlformats.org/officeDocument/2006/relationships/image" Target="../media/file2cb01463350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05bbe80e.png"/>
<Relationship Id="rId3" Type="http://schemas.openxmlformats.org/officeDocument/2006/relationships/image" Target="../media/file2cb0571c7af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0567186.png"/>
<Relationship Id="rId3" Type="http://schemas.openxmlformats.org/officeDocument/2006/relationships/image" Target="../media/file2cb03e171cb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020981fda.png"/>
<Relationship Id="rId3" Type="http://schemas.openxmlformats.org/officeDocument/2006/relationships/image" Target="../media/file2cb0514a46d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0f727063.png"/>
<Relationship Id="rId3" Type="http://schemas.openxmlformats.org/officeDocument/2006/relationships/image" Target="../media/file2cb05c9563b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02988106d.png"/>
<Relationship Id="rId3" Type="http://schemas.openxmlformats.org/officeDocument/2006/relationships/image" Target="../media/file2cb06ee1f5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b068244d13.png"/>
<Relationship Id="rId3" Type="http://schemas.openxmlformats.org/officeDocument/2006/relationships/image" Target="../media/file2cb040ba7a3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0540b204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0cb77f3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0351f4de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05cc3cf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0a514dd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076e524f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b0599a126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3,926,154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3,926,154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2021-06-03T19:31:28Z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