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7861386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354a213b.png"/>
<Relationship Id="rId3" Type="http://schemas.openxmlformats.org/officeDocument/2006/relationships/image" Target="../media/file25d86e1743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5dbf4259.png"/>
<Relationship Id="rId3" Type="http://schemas.openxmlformats.org/officeDocument/2006/relationships/image" Target="../media/file25d852ae1aa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661efcc.png"/>
<Relationship Id="rId3" Type="http://schemas.openxmlformats.org/officeDocument/2006/relationships/image" Target="../media/file25d826b718a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507622c8.png"/>
<Relationship Id="rId3" Type="http://schemas.openxmlformats.org/officeDocument/2006/relationships/image" Target="../media/file25d8476f7a3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358c5d4a.png"/>
<Relationship Id="rId3" Type="http://schemas.openxmlformats.org/officeDocument/2006/relationships/image" Target="../media/file25d866115c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6c64c69.png"/>
<Relationship Id="rId3" Type="http://schemas.openxmlformats.org/officeDocument/2006/relationships/image" Target="../media/file25d87bfa6d0.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45945010.png"/>
<Relationship Id="rId3" Type="http://schemas.openxmlformats.org/officeDocument/2006/relationships/image" Target="../media/file25d8d358c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d8345e34cd.png"/>
<Relationship Id="rId3" Type="http://schemas.openxmlformats.org/officeDocument/2006/relationships/image" Target="../media/file25d83902d4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1e5074a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7a3f167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3c6c52e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34be719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78947c8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7733e1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d839e53d1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2021-02-02T18:30:01Z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