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3409587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2473f9691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2459cd243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2499e2ca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242bb3657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24484f3c8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52d320c5.png"/>
<Relationship Id="rId3" Type="http://schemas.openxmlformats.org/officeDocument/2006/relationships/image" Target="../media/file1724a037ed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7a75519.png"/>
<Relationship Id="rId3" Type="http://schemas.openxmlformats.org/officeDocument/2006/relationships/image" Target="../media/file1724e815c8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2e7f1f90.png"/>
<Relationship Id="rId3" Type="http://schemas.openxmlformats.org/officeDocument/2006/relationships/image" Target="../media/file1724139825a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14b19bf.png"/>
<Relationship Id="rId3" Type="http://schemas.openxmlformats.org/officeDocument/2006/relationships/image" Target="../media/file17243f0b59c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1ab6b43.png"/>
<Relationship Id="rId3" Type="http://schemas.openxmlformats.org/officeDocument/2006/relationships/image" Target="../media/file1724362b54c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57f61393.png"/>
<Relationship Id="rId3" Type="http://schemas.openxmlformats.org/officeDocument/2006/relationships/image" Target="../media/file17244de34e9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32137ad0.png"/>
<Relationship Id="rId3" Type="http://schemas.openxmlformats.org/officeDocument/2006/relationships/image" Target="../media/file172415d585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2417497c00.png"/>
<Relationship Id="rId3" Type="http://schemas.openxmlformats.org/officeDocument/2006/relationships/image" Target="../media/file1724a7b6db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3cb965b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50e8737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318466e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7f3d6ef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2ac6628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16836b1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242cf2598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3,750,089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3,750,089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2021-03-19T16:10:36Z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