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28/07/2020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28/07/2020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28 July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8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28 July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613bbb8e1c.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613466ed64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61316b635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6131457c64e.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613e9c35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61331706055.png"/><Relationship Id="rId3" Type="http://schemas.openxmlformats.org/officeDocument/2006/relationships/image" Target="../media/file61348c485ce.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6135e2cbcb4.png"/><Relationship Id="rId3" Type="http://schemas.openxmlformats.org/officeDocument/2006/relationships/image" Target="../media/file6134b18fdb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61355b9a333.png"/><Relationship Id="rId3" Type="http://schemas.openxmlformats.org/officeDocument/2006/relationships/image" Target="../media/file613e89953d.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6136aa4df3f.png"/><Relationship Id="rId3" Type="http://schemas.openxmlformats.org/officeDocument/2006/relationships/image" Target="../media/file6136e3cd7cb.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6135c7b88f7.png"/><Relationship Id="rId3" Type="http://schemas.openxmlformats.org/officeDocument/2006/relationships/image" Target="../media/file613325d3f9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6137f820c5.png"/><Relationship Id="rId3" Type="http://schemas.openxmlformats.org/officeDocument/2006/relationships/image" Target="../media/file613332f699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6136dbdd60f.png"/><Relationship Id="rId3" Type="http://schemas.openxmlformats.org/officeDocument/2006/relationships/image" Target="../media/file6134a30ab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613412f50cb.png"/><Relationship Id="rId3" Type="http://schemas.openxmlformats.org/officeDocument/2006/relationships/image" Target="../media/file61396160dc.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61333d2515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61334da82fc.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61375cd897f.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6138fe2d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613674e119f.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613366712b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61328fd44fa.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261,348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261,348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31 July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55 triages made. This is an increase of 1 triages compared to the previous day (54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30 July there were 500 triages to NHS Pathways for COVID-19, this is an average of 71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31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79</cp:revision>
  <dcterms:created xsi:type="dcterms:W3CDTF">2020-07-05T12:47:38Z</dcterms:created>
  <dcterms:modified xsi:type="dcterms:W3CDTF">2020-07-31T22:58:55Z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