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4bb12fa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c68785d47b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684feb577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6858b3722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683ae53a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684afd257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5cee2a06.png"/>
<Relationship Id="rId3" Type="http://schemas.openxmlformats.org/officeDocument/2006/relationships/image" Target="../media/filec68446c119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644a2ee.png"/>
<Relationship Id="rId3" Type="http://schemas.openxmlformats.org/officeDocument/2006/relationships/image" Target="../media/filec685d18338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1abd77da.png"/>
<Relationship Id="rId3" Type="http://schemas.openxmlformats.org/officeDocument/2006/relationships/image" Target="../media/filec6828391c2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5f901c1b.png"/>
<Relationship Id="rId3" Type="http://schemas.openxmlformats.org/officeDocument/2006/relationships/image" Target="../media/filec685d013f7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7e664abd.png"/>
<Relationship Id="rId3" Type="http://schemas.openxmlformats.org/officeDocument/2006/relationships/image" Target="../media/filec6860ab2ac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685819ad.png"/>
<Relationship Id="rId3" Type="http://schemas.openxmlformats.org/officeDocument/2006/relationships/image" Target="../media/filec68452a178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441a3125.png"/>
<Relationship Id="rId3" Type="http://schemas.openxmlformats.org/officeDocument/2006/relationships/image" Target="../media/filec68556950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6854751262.png"/>
<Relationship Id="rId3" Type="http://schemas.openxmlformats.org/officeDocument/2006/relationships/image" Target="../media/filec6825ad3d5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3f8153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196672a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6869c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48f295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58cb572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4ff577b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682880728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3,878,541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3,878,541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2021-05-11T20:56:23Z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