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1668294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504082766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504f8077e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506d8654c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50655e4e5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507950524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197733a5.png"/>
<Relationship Id="rId3" Type="http://schemas.openxmlformats.org/officeDocument/2006/relationships/image" Target="../media/file25504e9968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4d5f6c12.png"/>
<Relationship Id="rId3" Type="http://schemas.openxmlformats.org/officeDocument/2006/relationships/image" Target="../media/file25503fd5288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339816e4.png"/>
<Relationship Id="rId3" Type="http://schemas.openxmlformats.org/officeDocument/2006/relationships/image" Target="../media/file2550d63541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32a77068.png"/>
<Relationship Id="rId3" Type="http://schemas.openxmlformats.org/officeDocument/2006/relationships/image" Target="../media/file25504e7d1a4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58e02a01.png"/>
<Relationship Id="rId3" Type="http://schemas.openxmlformats.org/officeDocument/2006/relationships/image" Target="../media/file2550302850e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107a2f3.png"/>
<Relationship Id="rId3" Type="http://schemas.openxmlformats.org/officeDocument/2006/relationships/image" Target="../media/file255038425ee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784a2102.png"/>
<Relationship Id="rId3" Type="http://schemas.openxmlformats.org/officeDocument/2006/relationships/image" Target="../media/file25501f6d208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505630c70.png"/>
<Relationship Id="rId3" Type="http://schemas.openxmlformats.org/officeDocument/2006/relationships/image" Target="../media/file255074373ee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7505330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3a2d77b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6b674f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118c6d2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22ce686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3ae53b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503390ff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2021-11-16T16:47:49Z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