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9c57cf491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f9c24db12c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f9c93b796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f9c2645674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f9c6368616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f9c3f63757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9c2eba1e02.png"/>
<Relationship Id="rId3" Type="http://schemas.openxmlformats.org/officeDocument/2006/relationships/image" Target="../media/file2f9c41c03a2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9c7ad215e4.png"/>
<Relationship Id="rId3" Type="http://schemas.openxmlformats.org/officeDocument/2006/relationships/image" Target="../media/file2f9c40fe14f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9c3ec541a2.png"/>
<Relationship Id="rId3" Type="http://schemas.openxmlformats.org/officeDocument/2006/relationships/image" Target="../media/file2f9c34985a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9c55692fc6.png"/>
<Relationship Id="rId3" Type="http://schemas.openxmlformats.org/officeDocument/2006/relationships/image" Target="../media/file2f9c73602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9c5d83f69.png"/>
<Relationship Id="rId3" Type="http://schemas.openxmlformats.org/officeDocument/2006/relationships/image" Target="../media/file2f9c4a4aa4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9c25be2d04.png"/>
<Relationship Id="rId3" Type="http://schemas.openxmlformats.org/officeDocument/2006/relationships/image" Target="../media/file2f9cb93e5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9c4564cbd.png"/>
<Relationship Id="rId3" Type="http://schemas.openxmlformats.org/officeDocument/2006/relationships/image" Target="../media/file2f9c9306b2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9c3ab56202.png"/>
<Relationship Id="rId3" Type="http://schemas.openxmlformats.org/officeDocument/2006/relationships/image" Target="../media/file2f9c39ea61a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9c1320790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9c458f3c0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9c339458b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9c33d730e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9c7f3bbff.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9c51354f3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9c3c41e5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09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41,492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3,815,779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6,779.2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534,972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5,827.5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09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04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09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4,469.6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4,005.6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7,020.8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4,778.9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41,492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534,972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5,827.5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3,815,779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6,779.2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09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04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2021-04-09T17:03:13Z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