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5833e0199f.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e587f98202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e587676b3e.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e5820461744.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e583db7448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e5813ce27c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5841a642b3.png"/>
<Relationship Id="rId3" Type="http://schemas.openxmlformats.org/officeDocument/2006/relationships/image" Target="../media/file2e5837c36f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583fd74b94.png"/>
<Relationship Id="rId3" Type="http://schemas.openxmlformats.org/officeDocument/2006/relationships/image" Target="../media/file2e5845c967d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5853a4310a.png"/>
<Relationship Id="rId3" Type="http://schemas.openxmlformats.org/officeDocument/2006/relationships/image" Target="../media/file2e581d637e4e.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5811ba2fe9.png"/>
<Relationship Id="rId3" Type="http://schemas.openxmlformats.org/officeDocument/2006/relationships/image" Target="../media/file2e583aac232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58178c511e.png"/>
<Relationship Id="rId3" Type="http://schemas.openxmlformats.org/officeDocument/2006/relationships/image" Target="../media/file2e583ae17ab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5828995a18.png"/>
<Relationship Id="rId3" Type="http://schemas.openxmlformats.org/officeDocument/2006/relationships/image" Target="../media/file2e5841276d6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5862322c58.png"/>
<Relationship Id="rId3" Type="http://schemas.openxmlformats.org/officeDocument/2006/relationships/image" Target="../media/file2e581366703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587dd276db.png"/>
<Relationship Id="rId3" Type="http://schemas.openxmlformats.org/officeDocument/2006/relationships/image" Target="../media/file2e5868401e4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5835565ec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585dcf237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583cc67c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583ffb5ff3.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584a15595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5871f22f3e.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58239e1a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114,403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13,185.6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8,713,738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15,408.9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1,291,394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26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249,468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12,162.9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16,218.0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11,989.8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20,626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13,557.1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12,437.8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114,403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13,185.6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1,291,394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8,713,738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15,408.9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01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01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26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249,468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December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01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01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2021-12-01T19:06:22Z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