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f84ccd777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ff82d7d685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f86adc2ec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f8a4c573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f86b9b61a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f82d0a61d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f841295457.png"/>
<Relationship Id="rId3" Type="http://schemas.openxmlformats.org/officeDocument/2006/relationships/image" Target="../media/file1ff86ed7364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f85ba6cfc.png"/>
<Relationship Id="rId3" Type="http://schemas.openxmlformats.org/officeDocument/2006/relationships/image" Target="../media/file1ff8876285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f835582428.png"/>
<Relationship Id="rId3" Type="http://schemas.openxmlformats.org/officeDocument/2006/relationships/image" Target="../media/file1ff875801d0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f848c14578.png"/>
<Relationship Id="rId3" Type="http://schemas.openxmlformats.org/officeDocument/2006/relationships/image" Target="../media/file1ff860e8679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f8404d6d89.png"/>
<Relationship Id="rId3" Type="http://schemas.openxmlformats.org/officeDocument/2006/relationships/image" Target="../media/file1ff87bf2717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f83062294c.png"/>
<Relationship Id="rId3" Type="http://schemas.openxmlformats.org/officeDocument/2006/relationships/image" Target="../media/file1ff869f430b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f86f274ba1.png"/>
<Relationship Id="rId3" Type="http://schemas.openxmlformats.org/officeDocument/2006/relationships/image" Target="../media/file1ff8534d5ce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f8663a2d9d.png"/>
<Relationship Id="rId3" Type="http://schemas.openxmlformats.org/officeDocument/2006/relationships/image" Target="../media/file1ff865bc2c2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f857fc1b4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f8167816e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f8791a1c7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f827a76c7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f8a7c55a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f81d931a2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f87d893ca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3,390,350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3,390,350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2021-02-03T16:12:10Z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