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c5334710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6c38d44a1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6c21283d5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6c700f66a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6cc7420f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6c58c1379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c6d1c204c.png"/>
<Relationship Id="rId3" Type="http://schemas.openxmlformats.org/officeDocument/2006/relationships/image" Target="../media/file1e6c455c35a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c19261d25.png"/>
<Relationship Id="rId3" Type="http://schemas.openxmlformats.org/officeDocument/2006/relationships/image" Target="../media/file1e6c383c72f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c22d65fc.png"/>
<Relationship Id="rId3" Type="http://schemas.openxmlformats.org/officeDocument/2006/relationships/image" Target="../media/file1e6c729d690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c7f0e16b6.png"/>
<Relationship Id="rId3" Type="http://schemas.openxmlformats.org/officeDocument/2006/relationships/image" Target="../media/file1e6c28727c6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c5b2f4862.png"/>
<Relationship Id="rId3" Type="http://schemas.openxmlformats.org/officeDocument/2006/relationships/image" Target="../media/file1e6c49eef7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c23354f2e.png"/>
<Relationship Id="rId3" Type="http://schemas.openxmlformats.org/officeDocument/2006/relationships/image" Target="../media/file1e6c3029cd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c58eb61ea.png"/>
<Relationship Id="rId3" Type="http://schemas.openxmlformats.org/officeDocument/2006/relationships/image" Target="../media/file1e6c31d064f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c2de02b54.png"/>
<Relationship Id="rId3" Type="http://schemas.openxmlformats.org/officeDocument/2006/relationships/image" Target="../media/file1e6c60954ad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c46ba41d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c6a59344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c4a01372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c49d8443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c35b3ba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c5a91182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c2c9a602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4,812,460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4,812,460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2021-07-20T16:27:21Z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