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1f927ba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8c3a5b143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c584778f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c3f6c6be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c4d5720b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c5ec633c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7ae6139.png"/>
<Relationship Id="rId3" Type="http://schemas.openxmlformats.org/officeDocument/2006/relationships/image" Target="../media/file378c53d27e0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11831946.png"/>
<Relationship Id="rId3" Type="http://schemas.openxmlformats.org/officeDocument/2006/relationships/image" Target="../media/file378c423d152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43a91fd9.png"/>
<Relationship Id="rId3" Type="http://schemas.openxmlformats.org/officeDocument/2006/relationships/image" Target="../media/file378c5854205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6c1460d8.png"/>
<Relationship Id="rId3" Type="http://schemas.openxmlformats.org/officeDocument/2006/relationships/image" Target="../media/file378c47964f1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582b79c.png"/>
<Relationship Id="rId3" Type="http://schemas.openxmlformats.org/officeDocument/2006/relationships/image" Target="../media/file378c6bae278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30d51f17.png"/>
<Relationship Id="rId3" Type="http://schemas.openxmlformats.org/officeDocument/2006/relationships/image" Target="../media/file378c662922e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678d852.png"/>
<Relationship Id="rId3" Type="http://schemas.openxmlformats.org/officeDocument/2006/relationships/image" Target="../media/file378c61dc4db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c46da4bc1.png"/>
<Relationship Id="rId3" Type="http://schemas.openxmlformats.org/officeDocument/2006/relationships/image" Target="../media/file378c54935a1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6ece36c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50c33f4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71bb287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4dd76e1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61af792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ad383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c77d5750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3,203,328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3,203,328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2022-08-11T10:28:09Z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