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44614c7f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14446555b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1444f29505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1443dfe6dd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1441d3d12f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1443671396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4418ad33c.png"/>
<Relationship Id="rId3" Type="http://schemas.openxmlformats.org/officeDocument/2006/relationships/image" Target="../media/file21443e98242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44c1144dc.png"/>
<Relationship Id="rId3" Type="http://schemas.openxmlformats.org/officeDocument/2006/relationships/image" Target="../media/file214421f6626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4450161f55.png"/>
<Relationship Id="rId3" Type="http://schemas.openxmlformats.org/officeDocument/2006/relationships/image" Target="../media/file214424ad6e1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444c9a7f1c.png"/>
<Relationship Id="rId3" Type="http://schemas.openxmlformats.org/officeDocument/2006/relationships/image" Target="../media/file214414d96c0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446c4eca8.png"/>
<Relationship Id="rId3" Type="http://schemas.openxmlformats.org/officeDocument/2006/relationships/image" Target="../media/file21444f72568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442cc6733d.png"/>
<Relationship Id="rId3" Type="http://schemas.openxmlformats.org/officeDocument/2006/relationships/image" Target="../media/file2144d5c2bf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4434601722.png"/>
<Relationship Id="rId3" Type="http://schemas.openxmlformats.org/officeDocument/2006/relationships/image" Target="../media/file21445566c9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4414dbe42.png"/>
<Relationship Id="rId3" Type="http://schemas.openxmlformats.org/officeDocument/2006/relationships/image" Target="../media/file2144727292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444ec8596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445a41384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4444a3158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44562e6dc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44402c218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44423b50c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4488ef3e.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04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205,551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23,691.0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15,177,316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2,326,102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04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590,157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117,890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04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22,446.9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22,750.3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21,481.7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32,706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22,144.2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38,034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22,967.3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205,551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23,691.0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2,326,102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15,177,316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04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590,157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117,890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February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2022-02-04T17:52:40Z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