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c3d10595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85c7a3077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5c633d2c5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5c7da143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5c25c31f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5c54f45e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c54581333.png"/>
<Relationship Id="rId3" Type="http://schemas.openxmlformats.org/officeDocument/2006/relationships/image" Target="../media/file285c482b49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c69323123.png"/>
<Relationship Id="rId3" Type="http://schemas.openxmlformats.org/officeDocument/2006/relationships/image" Target="../media/file285c1c6a3de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c2929d88.png"/>
<Relationship Id="rId3" Type="http://schemas.openxmlformats.org/officeDocument/2006/relationships/image" Target="../media/file285c2e63312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c5184af3.png"/>
<Relationship Id="rId3" Type="http://schemas.openxmlformats.org/officeDocument/2006/relationships/image" Target="../media/file285c864a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c4bdc2b0a.png"/>
<Relationship Id="rId3" Type="http://schemas.openxmlformats.org/officeDocument/2006/relationships/image" Target="../media/file285c5a12574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c151c6d06.png"/>
<Relationship Id="rId3" Type="http://schemas.openxmlformats.org/officeDocument/2006/relationships/image" Target="../media/file285c37f7a9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c5b7745e6.png"/>
<Relationship Id="rId3" Type="http://schemas.openxmlformats.org/officeDocument/2006/relationships/image" Target="../media/file285c117d310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c58b2c33.png"/>
<Relationship Id="rId3" Type="http://schemas.openxmlformats.org/officeDocument/2006/relationships/image" Target="../media/file285c71577a4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c4ec759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c32733c3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c69492e4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c4c882c9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c3c3070a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c2e32520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c4d625b4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3,847,341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538,645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24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538,645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3,847,341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24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2021-04-24T20:21:12Z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