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648b48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a0725d3fc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a0557f56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a030f12bd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a04e7d592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a069672ff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13a248a3.png"/>
<Relationship Id="rId3" Type="http://schemas.openxmlformats.org/officeDocument/2006/relationships/image" Target="../media/file2ca0617a5b9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326022d3.png"/>
<Relationship Id="rId3" Type="http://schemas.openxmlformats.org/officeDocument/2006/relationships/image" Target="../media/file2ca0381c4f5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496f4a73.png"/>
<Relationship Id="rId3" Type="http://schemas.openxmlformats.org/officeDocument/2006/relationships/image" Target="../media/file2ca02c8d161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2d02392d.png"/>
<Relationship Id="rId3" Type="http://schemas.openxmlformats.org/officeDocument/2006/relationships/image" Target="../media/file2ca048e6fc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26c5dbb.png"/>
<Relationship Id="rId3" Type="http://schemas.openxmlformats.org/officeDocument/2006/relationships/image" Target="../media/file2ca03b10772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60fd511d.png"/>
<Relationship Id="rId3" Type="http://schemas.openxmlformats.org/officeDocument/2006/relationships/image" Target="../media/file2ca01d4173d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192a3b0e.png"/>
<Relationship Id="rId3" Type="http://schemas.openxmlformats.org/officeDocument/2006/relationships/image" Target="../media/file2ca0bcc124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a029a71877.png"/>
<Relationship Id="rId3" Type="http://schemas.openxmlformats.org/officeDocument/2006/relationships/image" Target="../media/file2ca01e3376a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14a11a7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167e1c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ce0164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c92c2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69a84bc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261e765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a074991a1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5,933,034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813,679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813,679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5,933,034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2021-09-02T19:50:58Z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