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8839903fb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f88759f29b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f88136a7a8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f881c0e140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f8857394dd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f884b7557e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881aac5b52.png"/>
<Relationship Id="rId3" Type="http://schemas.openxmlformats.org/officeDocument/2006/relationships/image" Target="../media/file2f887d6d50a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8847a51326.png"/>
<Relationship Id="rId3" Type="http://schemas.openxmlformats.org/officeDocument/2006/relationships/image" Target="../media/file2f885fe54f2e.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88ea918fc.png"/>
<Relationship Id="rId3" Type="http://schemas.openxmlformats.org/officeDocument/2006/relationships/image" Target="../media/file2f8865a64b2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881f903471.png"/>
<Relationship Id="rId3" Type="http://schemas.openxmlformats.org/officeDocument/2006/relationships/image" Target="../media/file2f882b335d8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883d774ad1.png"/>
<Relationship Id="rId3" Type="http://schemas.openxmlformats.org/officeDocument/2006/relationships/image" Target="../media/file2f8835591cc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887bd12ae8.png"/>
<Relationship Id="rId3" Type="http://schemas.openxmlformats.org/officeDocument/2006/relationships/image" Target="../media/file2f883f3329e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88488b25c7.png"/>
<Relationship Id="rId3" Type="http://schemas.openxmlformats.org/officeDocument/2006/relationships/image" Target="../media/file2f88412745c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888d93d57.png"/>
<Relationship Id="rId3" Type="http://schemas.openxmlformats.org/officeDocument/2006/relationships/image" Target="../media/file2f885cb46c8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88189a125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88355c301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8871ab7ff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883a9b341b.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886604493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887734239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88376c46ae.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29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76,274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6,617,892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911,088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9,884.6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29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29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9,046.5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8,042.3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7,386.9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8,529.5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8,525.5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76,274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911,088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9,884.6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6,617,892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29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2021-09-30T16:28:14Z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