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5bc26a7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406097342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062e734d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0adc7e4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03ff483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0458a777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71ff4f48.png"/>
<Relationship Id="rId3" Type="http://schemas.openxmlformats.org/officeDocument/2006/relationships/image" Target="../media/file2d402e42507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353e694a.png"/>
<Relationship Id="rId3" Type="http://schemas.openxmlformats.org/officeDocument/2006/relationships/image" Target="../media/file2d4074d5b1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35cd300a.png"/>
<Relationship Id="rId3" Type="http://schemas.openxmlformats.org/officeDocument/2006/relationships/image" Target="../media/file2d40520b787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5f79543c.png"/>
<Relationship Id="rId3" Type="http://schemas.openxmlformats.org/officeDocument/2006/relationships/image" Target="../media/file2d4029826d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4879605d.png"/>
<Relationship Id="rId3" Type="http://schemas.openxmlformats.org/officeDocument/2006/relationships/image" Target="../media/file2d40729298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31187cff.png"/>
<Relationship Id="rId3" Type="http://schemas.openxmlformats.org/officeDocument/2006/relationships/image" Target="../media/file2d40c65189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50772208.png"/>
<Relationship Id="rId3" Type="http://schemas.openxmlformats.org/officeDocument/2006/relationships/image" Target="../media/file2d4019a249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2dde2a6c.png"/>
<Relationship Id="rId3" Type="http://schemas.openxmlformats.org/officeDocument/2006/relationships/image" Target="../media/file2d406e18353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468a118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4a8c452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5b572c8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686a5a3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226423d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2f276af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240d25d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4,282,762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4,282,762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2021-07-06T13:34:23Z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