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19b913a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a4db1cf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a472b11aa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a456d2734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a4303636b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a427b6437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6faa3108.png"/>
<Relationship Id="rId3" Type="http://schemas.openxmlformats.org/officeDocument/2006/relationships/image" Target="../media/file13a4ee9642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4f98558b.png"/>
<Relationship Id="rId3" Type="http://schemas.openxmlformats.org/officeDocument/2006/relationships/image" Target="../media/file13a45ac4787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14254e0b.png"/>
<Relationship Id="rId3" Type="http://schemas.openxmlformats.org/officeDocument/2006/relationships/image" Target="../media/file13a4f8e5b9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5051e70.png"/>
<Relationship Id="rId3" Type="http://schemas.openxmlformats.org/officeDocument/2006/relationships/image" Target="../media/file13a4787020c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55bd759e.png"/>
<Relationship Id="rId3" Type="http://schemas.openxmlformats.org/officeDocument/2006/relationships/image" Target="../media/file13a426d24b1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56fb682b.png"/>
<Relationship Id="rId3" Type="http://schemas.openxmlformats.org/officeDocument/2006/relationships/image" Target="../media/file13a4770c53a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4fa85532.png"/>
<Relationship Id="rId3" Type="http://schemas.openxmlformats.org/officeDocument/2006/relationships/image" Target="../media/file13a43f5826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2fa2611.png"/>
<Relationship Id="rId3" Type="http://schemas.openxmlformats.org/officeDocument/2006/relationships/image" Target="../media/file13a44daa443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7436db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1dfa56b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6c9417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41152b6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6a3b445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32f42fb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ffc6e2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2021-02-20T16:12:50Z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