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84a427f3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5a8642f774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a84c4f20f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a82f6e15a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a8627a11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a8764835d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862f3208.png"/>
<Relationship Id="rId3" Type="http://schemas.openxmlformats.org/officeDocument/2006/relationships/image" Target="../media/file5a865a3464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8543e5016.png"/>
<Relationship Id="rId3" Type="http://schemas.openxmlformats.org/officeDocument/2006/relationships/image" Target="../media/file5a8bd0732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81c46190a.png"/>
<Relationship Id="rId3" Type="http://schemas.openxmlformats.org/officeDocument/2006/relationships/image" Target="../media/file5a82e4e5cf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8797270ed.png"/>
<Relationship Id="rId3" Type="http://schemas.openxmlformats.org/officeDocument/2006/relationships/image" Target="../media/file5a858943e8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8294c7459.png"/>
<Relationship Id="rId3" Type="http://schemas.openxmlformats.org/officeDocument/2006/relationships/image" Target="../media/file5a82fcaa9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819721ef8.png"/>
<Relationship Id="rId3" Type="http://schemas.openxmlformats.org/officeDocument/2006/relationships/image" Target="../media/file5a86e564fd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863017a92.png"/>
<Relationship Id="rId3" Type="http://schemas.openxmlformats.org/officeDocument/2006/relationships/image" Target="../media/file5a81208339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858546e9e.png"/>
<Relationship Id="rId3" Type="http://schemas.openxmlformats.org/officeDocument/2006/relationships/image" Target="../media/file5a865007e6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8b576e5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863a32b9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836086bf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84205511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87845c0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8de3792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860c737f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7,462,144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1,050,144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1,050,144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7,462,144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2021-10-24T19:34:22Z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