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438a145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3c8485d9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3c83a4263b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3c872fd47e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3c86f3663e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3c844811c0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43bb3ccb.png"/>
<Relationship Id="rId3" Type="http://schemas.openxmlformats.org/officeDocument/2006/relationships/image" Target="../media/file43c840b1446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61109d1.png"/>
<Relationship Id="rId3" Type="http://schemas.openxmlformats.org/officeDocument/2006/relationships/image" Target="../media/file43c824047a5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62a24d5a.png"/>
<Relationship Id="rId3" Type="http://schemas.openxmlformats.org/officeDocument/2006/relationships/image" Target="../media/file43c82a2c7ae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2ddd722.png"/>
<Relationship Id="rId3" Type="http://schemas.openxmlformats.org/officeDocument/2006/relationships/image" Target="../media/file43c839e5522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20f435ea.png"/>
<Relationship Id="rId3" Type="http://schemas.openxmlformats.org/officeDocument/2006/relationships/image" Target="../media/file43c871db5ba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55de1549.png"/>
<Relationship Id="rId3" Type="http://schemas.openxmlformats.org/officeDocument/2006/relationships/image" Target="../media/file43c858d217c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27de215b.png"/>
<Relationship Id="rId3" Type="http://schemas.openxmlformats.org/officeDocument/2006/relationships/image" Target="../media/file43c862fd210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c829e930c4.png"/>
<Relationship Id="rId3" Type="http://schemas.openxmlformats.org/officeDocument/2006/relationships/image" Target="../media/file43c81f1d5a1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6f1f2f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68481ae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5c8578e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1dfd1b2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7a9c4bd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5c00366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c8474d33a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19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18,398,440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2,968,504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19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19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2,968,504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18,398,440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19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19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19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2022-04-19T20:42:26Z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