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78a6a543f.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6786ef1488c.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6781438428a.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6785c34682e.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67839d1665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6782ffe12d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7846fb5f05.png"/>
<Relationship Id="rId3" Type="http://schemas.openxmlformats.org/officeDocument/2006/relationships/image" Target="../media/file36784951e52.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786e84f3.png"/>
<Relationship Id="rId3" Type="http://schemas.openxmlformats.org/officeDocument/2006/relationships/image" Target="../media/file367855de4c7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7813b15561.png"/>
<Relationship Id="rId3" Type="http://schemas.openxmlformats.org/officeDocument/2006/relationships/image" Target="../media/file3678760b587b.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78770b3f35.png"/>
<Relationship Id="rId3" Type="http://schemas.openxmlformats.org/officeDocument/2006/relationships/image" Target="../media/file3678a31571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78711b52e.png"/>
<Relationship Id="rId3" Type="http://schemas.openxmlformats.org/officeDocument/2006/relationships/image" Target="../media/file36787210476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78247e720d.png"/>
<Relationship Id="rId3" Type="http://schemas.openxmlformats.org/officeDocument/2006/relationships/image" Target="../media/file367827bd5adc.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782f0b2102.png"/>
<Relationship Id="rId3" Type="http://schemas.openxmlformats.org/officeDocument/2006/relationships/image" Target="../media/file367814ea4bc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78194f415c.png"/>
<Relationship Id="rId3" Type="http://schemas.openxmlformats.org/officeDocument/2006/relationships/image" Target="../media/file3678143f677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7853e4dd5.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7864382faf.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781a887b99.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78119b1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7836d4632e.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7833f4616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7838e55a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12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12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166,153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19,150.1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12,585,787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22,256.0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1,894,049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20,548.9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12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974,187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128,802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12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17,908.6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29,780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18,482.8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17,232.6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23,834.8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17,588.7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31,224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20,522.9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20,320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18,351.4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166,153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19,150.1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1,894,049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20,548.9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12,585,787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22,256.0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12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974,187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128,802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January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2022-01-12T16:21:21Z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