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813582a4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44810841cb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4487a9b779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44856c9381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4486ea8628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4481a41161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893d68d2.png"/>
<Relationship Id="rId3" Type="http://schemas.openxmlformats.org/officeDocument/2006/relationships/image" Target="../media/file4448614e668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8245412d2.png"/>
<Relationship Id="rId3" Type="http://schemas.openxmlformats.org/officeDocument/2006/relationships/image" Target="../media/file4448de3502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86fa52032.png"/>
<Relationship Id="rId3" Type="http://schemas.openxmlformats.org/officeDocument/2006/relationships/image" Target="../media/file4448640d64c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85b6e28dc.png"/>
<Relationship Id="rId3" Type="http://schemas.openxmlformats.org/officeDocument/2006/relationships/image" Target="../media/file4448427624b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829933f5e.png"/>
<Relationship Id="rId3" Type="http://schemas.openxmlformats.org/officeDocument/2006/relationships/image" Target="../media/file4448685b7db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81b914d14.png"/>
<Relationship Id="rId3" Type="http://schemas.openxmlformats.org/officeDocument/2006/relationships/image" Target="../media/file444821735e0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88e37791.png"/>
<Relationship Id="rId3" Type="http://schemas.openxmlformats.org/officeDocument/2006/relationships/image" Target="../media/file444837c7679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4482c14550d.png"/>
<Relationship Id="rId3" Type="http://schemas.openxmlformats.org/officeDocument/2006/relationships/image" Target="../media/file44484918183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879bf69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85eeb748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861e8408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8585542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86c075cb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85da14d2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448209869a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21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21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18,437,668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2,975,044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21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21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2,975,044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18,437,668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21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21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21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2022-04-21T20:30:51Z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