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6948532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1028d9465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101c1031e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10189b5ff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103c4b6cf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10192252f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593f1941.png"/>
<Relationship Id="rId3" Type="http://schemas.openxmlformats.org/officeDocument/2006/relationships/image" Target="../media/file24104eea3a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6306121e.png"/>
<Relationship Id="rId3" Type="http://schemas.openxmlformats.org/officeDocument/2006/relationships/image" Target="../media/file24103b29208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41c3440e.png"/>
<Relationship Id="rId3" Type="http://schemas.openxmlformats.org/officeDocument/2006/relationships/image" Target="../media/file24104341671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7f5d3cbe.png"/>
<Relationship Id="rId3" Type="http://schemas.openxmlformats.org/officeDocument/2006/relationships/image" Target="../media/file2410124910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c6f18a2.png"/>
<Relationship Id="rId3" Type="http://schemas.openxmlformats.org/officeDocument/2006/relationships/image" Target="../media/file241031a61fe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68376a80.png"/>
<Relationship Id="rId3" Type="http://schemas.openxmlformats.org/officeDocument/2006/relationships/image" Target="../media/file241015aa6f0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6ce6d79.png"/>
<Relationship Id="rId3" Type="http://schemas.openxmlformats.org/officeDocument/2006/relationships/image" Target="../media/file241016dc37b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01b69234d.png"/>
<Relationship Id="rId3" Type="http://schemas.openxmlformats.org/officeDocument/2006/relationships/image" Target="../media/file24106036404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63fb26a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418fb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3f23467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898525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141572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435072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06ed5118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4,512,957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4,512,957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2021-07-13T16:34:21Z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