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2f8e28f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8a85e59188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a81e96155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a86097f8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a84ac3644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a8203135a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abe442b.png"/>
<Relationship Id="rId3" Type="http://schemas.openxmlformats.org/officeDocument/2006/relationships/image" Target="../media/file8a85b9d7d1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6dae238d.png"/>
<Relationship Id="rId3" Type="http://schemas.openxmlformats.org/officeDocument/2006/relationships/image" Target="../media/file8a821ac696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376d1ec0.png"/>
<Relationship Id="rId3" Type="http://schemas.openxmlformats.org/officeDocument/2006/relationships/image" Target="../media/file8a84bcd1da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227228e3.png"/>
<Relationship Id="rId3" Type="http://schemas.openxmlformats.org/officeDocument/2006/relationships/image" Target="../media/file8a842c63cd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46126be5.png"/>
<Relationship Id="rId3" Type="http://schemas.openxmlformats.org/officeDocument/2006/relationships/image" Target="../media/file8a8734c27c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3d901e55.png"/>
<Relationship Id="rId3" Type="http://schemas.openxmlformats.org/officeDocument/2006/relationships/image" Target="../media/file8a87e1718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2dcbb00.png"/>
<Relationship Id="rId3" Type="http://schemas.openxmlformats.org/officeDocument/2006/relationships/image" Target="../media/file8a818f329b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831a127a1.png"/>
<Relationship Id="rId3" Type="http://schemas.openxmlformats.org/officeDocument/2006/relationships/image" Target="../media/file8a8333431d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437c78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62e6516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4b47251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267b5cb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742e566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2bbd59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81c40362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8,051,924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8,051,924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2021-11-12T17:23:50Z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