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1c34182c6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41c5ae1208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41c3b2d4b6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41c1dc59e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41c430e6bb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41c2a7e9f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1c39b52832.png"/>
<Relationship Id="rId3" Type="http://schemas.openxmlformats.org/officeDocument/2006/relationships/image" Target="../media/file341c4850605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1c558eeb2.png"/>
<Relationship Id="rId3" Type="http://schemas.openxmlformats.org/officeDocument/2006/relationships/image" Target="../media/file341c6462577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1c44d048c9.png"/>
<Relationship Id="rId3" Type="http://schemas.openxmlformats.org/officeDocument/2006/relationships/image" Target="../media/file341c444615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1cf5766f1.png"/>
<Relationship Id="rId3" Type="http://schemas.openxmlformats.org/officeDocument/2006/relationships/image" Target="../media/file341c135840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1c13b617.png"/>
<Relationship Id="rId3" Type="http://schemas.openxmlformats.org/officeDocument/2006/relationships/image" Target="../media/file341c1b961d2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1c43c32f97.png"/>
<Relationship Id="rId3" Type="http://schemas.openxmlformats.org/officeDocument/2006/relationships/image" Target="../media/file341c52881b5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1c51ba79b1.png"/>
<Relationship Id="rId3" Type="http://schemas.openxmlformats.org/officeDocument/2006/relationships/image" Target="../media/file341c3e867c0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1c7c7b119d.png"/>
<Relationship Id="rId3" Type="http://schemas.openxmlformats.org/officeDocument/2006/relationships/image" Target="../media/file341c5c282ad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1c62a73d3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1c73c85b9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1c57757bc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1c1a3a8f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1c109117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1c3df87c0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1c4f67762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15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9,507.5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7,110,513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987,500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15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15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9,536.2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9,708.1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8,284.0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9,163.8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9,507.5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987,500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7,110,513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15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October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2021-10-15T20:10:59Z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