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801193360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8806323202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880119953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8802f6487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8803c2527f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88066e3f5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807a82286e.png"/>
<Relationship Id="rId3" Type="http://schemas.openxmlformats.org/officeDocument/2006/relationships/image" Target="../media/file88033263b9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8045684cdc.png"/>
<Relationship Id="rId3" Type="http://schemas.openxmlformats.org/officeDocument/2006/relationships/image" Target="../media/file8807bab5ad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80396f3226.png"/>
<Relationship Id="rId3" Type="http://schemas.openxmlformats.org/officeDocument/2006/relationships/image" Target="../media/file88064da7c9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805e9674c2.png"/>
<Relationship Id="rId3" Type="http://schemas.openxmlformats.org/officeDocument/2006/relationships/image" Target="../media/file8807052f1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8031354534.png"/>
<Relationship Id="rId3" Type="http://schemas.openxmlformats.org/officeDocument/2006/relationships/image" Target="../media/file880796f5d1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8073bf2c.png"/>
<Relationship Id="rId3" Type="http://schemas.openxmlformats.org/officeDocument/2006/relationships/image" Target="../media/file88067b2670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8021905333.png"/>
<Relationship Id="rId3" Type="http://schemas.openxmlformats.org/officeDocument/2006/relationships/image" Target="../media/file880764f56e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80175b2e72.png"/>
<Relationship Id="rId3" Type="http://schemas.openxmlformats.org/officeDocument/2006/relationships/image" Target="../media/file88039e635b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805e1b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8055a63b3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8073244e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805cea3d2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802d951b8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804ae299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8043a379e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4,764.9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3,764,026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6,687.2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4,438.5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4,764.9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3,764,026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6,687.2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2021-03-22T16:26:24Z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