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400a708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b3c781e2d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3c11bd63e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3c6c6144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3c38175c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3c7fbe16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162f5b22.png"/>
<Relationship Id="rId3" Type="http://schemas.openxmlformats.org/officeDocument/2006/relationships/image" Target="../media/file1b3c43a258a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6d6e35e3.png"/>
<Relationship Id="rId3" Type="http://schemas.openxmlformats.org/officeDocument/2006/relationships/image" Target="../media/file1b3c33b1346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a5c68bb.png"/>
<Relationship Id="rId3" Type="http://schemas.openxmlformats.org/officeDocument/2006/relationships/image" Target="../media/file1b3c6900784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7c95234a.png"/>
<Relationship Id="rId3" Type="http://schemas.openxmlformats.org/officeDocument/2006/relationships/image" Target="../media/file1b3c5102552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25e6dec.png"/>
<Relationship Id="rId3" Type="http://schemas.openxmlformats.org/officeDocument/2006/relationships/image" Target="../media/file1b3c43a44e1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58db2073.png"/>
<Relationship Id="rId3" Type="http://schemas.openxmlformats.org/officeDocument/2006/relationships/image" Target="../media/file1b3c201a66e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8b54b79.png"/>
<Relationship Id="rId3" Type="http://schemas.openxmlformats.org/officeDocument/2006/relationships/image" Target="../media/file1b3c1e4812d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3c47206c2e.png"/>
<Relationship Id="rId3" Type="http://schemas.openxmlformats.org/officeDocument/2006/relationships/image" Target="../media/file1b3c4cea6f9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71a958f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306e2ce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772f436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3909bc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67694aa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4c13743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3c7e45138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8,574,315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1,260,330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1,260,330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8,574,315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2021-11-27T21:23:13Z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