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ec2ea63cf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eec73bfbf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ec1be2f3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ec7fd07c9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ec679824f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ec3d137bb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ec5d3d5708.png"/>
<Relationship Id="rId3" Type="http://schemas.openxmlformats.org/officeDocument/2006/relationships/image" Target="../media/file2eec993728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ec2e636749.png"/>
<Relationship Id="rId3" Type="http://schemas.openxmlformats.org/officeDocument/2006/relationships/image" Target="../media/file2eec33f21f7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ec52b96782.png"/>
<Relationship Id="rId3" Type="http://schemas.openxmlformats.org/officeDocument/2006/relationships/image" Target="../media/file2eec2a7410b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ec5170427a.png"/>
<Relationship Id="rId3" Type="http://schemas.openxmlformats.org/officeDocument/2006/relationships/image" Target="../media/file2eec797d443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ec4fd014f8.png"/>
<Relationship Id="rId3" Type="http://schemas.openxmlformats.org/officeDocument/2006/relationships/image" Target="../media/file2eec21c950a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ec61f95500.png"/>
<Relationship Id="rId3" Type="http://schemas.openxmlformats.org/officeDocument/2006/relationships/image" Target="../media/file2eec53a4551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ec9574b2a.png"/>
<Relationship Id="rId3" Type="http://schemas.openxmlformats.org/officeDocument/2006/relationships/image" Target="../media/file2eec1cac597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ec245a5240.png"/>
<Relationship Id="rId3" Type="http://schemas.openxmlformats.org/officeDocument/2006/relationships/image" Target="../media/file2eeccc87d9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ec7ded5ba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ec256d770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ec52a5303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ec32aa799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ec7f523ce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ecc1b43d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ec6423b8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28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4,136,940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567,334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28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28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567,334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4,136,940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28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2021-06-28T19:37:07Z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