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682e932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56a49c128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6a282f657c.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56a3fafc4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6a2c8dd02a.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56a125d8c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3ba2c72b.png"/><Relationship Id="rId3" Type="http://schemas.openxmlformats.org/officeDocument/2006/relationships/image" Target="../media/file56a3bc1f6a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3b2765fb.png"/><Relationship Id="rId3" Type="http://schemas.openxmlformats.org/officeDocument/2006/relationships/image" Target="../media/file56a179860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14cbcd26.png"/><Relationship Id="rId3" Type="http://schemas.openxmlformats.org/officeDocument/2006/relationships/image" Target="../media/file56a5009847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20d704b9.png"/><Relationship Id="rId3" Type="http://schemas.openxmlformats.org/officeDocument/2006/relationships/image" Target="../media/file56a4771e8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2875335b.png"/><Relationship Id="rId3" Type="http://schemas.openxmlformats.org/officeDocument/2006/relationships/image" Target="../media/file56a267eb01d.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475c53a9.png"/><Relationship Id="rId3" Type="http://schemas.openxmlformats.org/officeDocument/2006/relationships/image" Target="../media/file56a7e78a0d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218805c6.png"/><Relationship Id="rId3" Type="http://schemas.openxmlformats.org/officeDocument/2006/relationships/image" Target="../media/file56a69331b5c.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56a1a496af9.png"/><Relationship Id="rId3" Type="http://schemas.openxmlformats.org/officeDocument/2006/relationships/image" Target="../media/file56a4a0e0eea.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2a734de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78019bae.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3193fa0f.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6a0608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3205479b.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78a02ac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6a5b57e7ba.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2,922,841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316,283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2,922,841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316,283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2021-01-16T21:07:42Z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