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9ac2bc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db81bd2d2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b863a9b7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b84a4e3d9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b85b12373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b8646487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1e9460f.png"/>
<Relationship Id="rId3" Type="http://schemas.openxmlformats.org/officeDocument/2006/relationships/image" Target="../media/file1db83899162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39be50c.png"/>
<Relationship Id="rId3" Type="http://schemas.openxmlformats.org/officeDocument/2006/relationships/image" Target="../media/file1db8f4c10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3273f50.png"/>
<Relationship Id="rId3" Type="http://schemas.openxmlformats.org/officeDocument/2006/relationships/image" Target="../media/file1db87422260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45e02026.png"/>
<Relationship Id="rId3" Type="http://schemas.openxmlformats.org/officeDocument/2006/relationships/image" Target="../media/file1db865303e5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5a056a7.png"/>
<Relationship Id="rId3" Type="http://schemas.openxmlformats.org/officeDocument/2006/relationships/image" Target="../media/file1db822ed21d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276e49c2.png"/>
<Relationship Id="rId3" Type="http://schemas.openxmlformats.org/officeDocument/2006/relationships/image" Target="../media/file1db86362529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bde1ed9.png"/>
<Relationship Id="rId3" Type="http://schemas.openxmlformats.org/officeDocument/2006/relationships/image" Target="../media/file1db83a38589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8a907d7.png"/>
<Relationship Id="rId3" Type="http://schemas.openxmlformats.org/officeDocument/2006/relationships/image" Target="../media/file1db81e1b29e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5b7d4e2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175b526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18d117b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39b063d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ad973a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1d0460f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89612e9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3,812,188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3,812,188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2021-04-04T19:14:30Z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