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2c32882187.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b2c96e47fa.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b2c9d0574d.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b2c6fe61471.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b2c1356e5b.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b2c251511c.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2c10204acc.png"/>
<Relationship Id="rId3" Type="http://schemas.openxmlformats.org/officeDocument/2006/relationships/image" Target="../media/fileb2c593719bf.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2c32924d9a.png"/>
<Relationship Id="rId3" Type="http://schemas.openxmlformats.org/officeDocument/2006/relationships/image" Target="../media/fileb2ca54181b.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2c4cf26d4c.png"/>
<Relationship Id="rId3" Type="http://schemas.openxmlformats.org/officeDocument/2006/relationships/image" Target="../media/fileb2c4dcd141f.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2c34451744.png"/>
<Relationship Id="rId3" Type="http://schemas.openxmlformats.org/officeDocument/2006/relationships/image" Target="../media/fileb2c72c46253.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2c41db0f.png"/>
<Relationship Id="rId3" Type="http://schemas.openxmlformats.org/officeDocument/2006/relationships/image" Target="../media/fileb2c33966e06.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2c7b7caf0.png"/>
<Relationship Id="rId3" Type="http://schemas.openxmlformats.org/officeDocument/2006/relationships/image" Target="../media/fileb2cf8f16e8.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2c93b4892.png"/>
<Relationship Id="rId3" Type="http://schemas.openxmlformats.org/officeDocument/2006/relationships/image" Target="../media/fileb2c296363b4.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2c27fd388c.png"/>
<Relationship Id="rId3" Type="http://schemas.openxmlformats.org/officeDocument/2006/relationships/image" Target="../media/fileb2c3fc162db.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2c8b575e1.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2c3afc506.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2c742a3069.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2ce1c42.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2c63f15f10.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2c51452533.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2c1f0158fc.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23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39,685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4,593.3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3,622,085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6,435.0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515,074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5,610.7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23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18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69,092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23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4,343.6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4,814.1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3,851.3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7,500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6,672.1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3,786.1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4,345.7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4,504.8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39,685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4,593.3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515,074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5,610.7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3,622,085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6,435.0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23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18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69,092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2021-02-23T16:09:57Z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