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44e16535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a41a44312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a41eb6630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a4523c3a7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a43a19480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a4153058c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ca454fc432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45cfe7a57.png"/>
<Relationship Id="rId3" Type="http://schemas.openxmlformats.org/officeDocument/2006/relationships/image" Target="../media/file2ca45fc76a8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415be20e8.png"/>
<Relationship Id="rId3" Type="http://schemas.openxmlformats.org/officeDocument/2006/relationships/image" Target="../media/file2ca420462d8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466ec60c9.png"/>
<Relationship Id="rId3" Type="http://schemas.openxmlformats.org/officeDocument/2006/relationships/image" Target="../media/file2ca41bb5549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43eb510f7.png"/>
<Relationship Id="rId3" Type="http://schemas.openxmlformats.org/officeDocument/2006/relationships/image" Target="../media/file2ca475495a3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444e05999.png"/>
<Relationship Id="rId3" Type="http://schemas.openxmlformats.org/officeDocument/2006/relationships/image" Target="../media/file2ca456606c0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46c8c52e8.png"/>
<Relationship Id="rId3" Type="http://schemas.openxmlformats.org/officeDocument/2006/relationships/image" Target="../media/file2ca4701065c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4707e7740.png"/>
<Relationship Id="rId3" Type="http://schemas.openxmlformats.org/officeDocument/2006/relationships/image" Target="../media/file2ca474865061.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451f36b07.png"/>
<Relationship Id="rId3" Type="http://schemas.openxmlformats.org/officeDocument/2006/relationships/image" Target="../media/file2ca4557355f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4238d4da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47a8f126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4db565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42710608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44fcd505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410891e3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4349142b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78 triages made. This is an increase of 23 triages compared to the previous day (55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09 December there were 508 triages to NHS Pathways for COVID-19, this is an average of 73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2020-12-10T22:46:53Z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