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1c43dd476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1c6c5133e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1c24a319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1c27622f7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1c221d130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1c30f05a5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1c4ab211cd.png"/>
<Relationship Id="rId3" Type="http://schemas.openxmlformats.org/officeDocument/2006/relationships/image" Target="../media/file61c29fb5a6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1c24d63a4c.png"/>
<Relationship Id="rId3" Type="http://schemas.openxmlformats.org/officeDocument/2006/relationships/image" Target="../media/file61c53ae3a3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1c6445b4f.png"/>
<Relationship Id="rId3" Type="http://schemas.openxmlformats.org/officeDocument/2006/relationships/image" Target="../media/file61c67546e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1c1580403c.png"/>
<Relationship Id="rId3" Type="http://schemas.openxmlformats.org/officeDocument/2006/relationships/image" Target="../media/file61c1eef712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1c22842bd9.png"/>
<Relationship Id="rId3" Type="http://schemas.openxmlformats.org/officeDocument/2006/relationships/image" Target="../media/file61c5df23fb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1c772d63a5.png"/>
<Relationship Id="rId3" Type="http://schemas.openxmlformats.org/officeDocument/2006/relationships/image" Target="../media/file61c20556ea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1c6a7b2644.png"/>
<Relationship Id="rId3" Type="http://schemas.openxmlformats.org/officeDocument/2006/relationships/image" Target="../media/file61c4607b8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1c7bdf55e2.png"/>
<Relationship Id="rId3" Type="http://schemas.openxmlformats.org/officeDocument/2006/relationships/image" Target="../media/file61c75065e5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1c13016b4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1c61e324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1c69a9632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1c6a3a228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1c465c4b1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1c9f4193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1c648c4be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08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08 September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08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19,861,556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3,223,144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08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September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08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3,223,144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19,861,556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08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September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08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08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08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08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08 September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08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08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08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08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08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08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08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08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08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08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08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2022-09-08T23:15:44Z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