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d8401752d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7d8604d666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d8d44465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d861294ba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d83f9c1fc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d828c84af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d8253c75ee.png"/>
<Relationship Id="rId3" Type="http://schemas.openxmlformats.org/officeDocument/2006/relationships/image" Target="../media/file27d84ef4e3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d826e143de.png"/>
<Relationship Id="rId3" Type="http://schemas.openxmlformats.org/officeDocument/2006/relationships/image" Target="../media/file27d8253b7a6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d84094e8d.png"/>
<Relationship Id="rId3" Type="http://schemas.openxmlformats.org/officeDocument/2006/relationships/image" Target="../media/file27d856cc75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d84e6d7046.png"/>
<Relationship Id="rId3" Type="http://schemas.openxmlformats.org/officeDocument/2006/relationships/image" Target="../media/file27d84bf64a1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d85eb51734.png"/>
<Relationship Id="rId3" Type="http://schemas.openxmlformats.org/officeDocument/2006/relationships/image" Target="../media/file27d83bcb712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d86185248a.png"/>
<Relationship Id="rId3" Type="http://schemas.openxmlformats.org/officeDocument/2006/relationships/image" Target="../media/file27d8ce57b3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d86037e6c.png"/>
<Relationship Id="rId3" Type="http://schemas.openxmlformats.org/officeDocument/2006/relationships/image" Target="../media/file27d865f52cc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d8c2ed03.png"/>
<Relationship Id="rId3" Type="http://schemas.openxmlformats.org/officeDocument/2006/relationships/image" Target="../media/file27d84e2426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d86f6e6c2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d821b1249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d837a9440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d82a89735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d8593b404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d82e597b9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d88a2531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12,906,041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1,942,264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719,561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17,677.0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1,942,264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12,906,041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719,561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2022-01-16T20:05:33Z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