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04260810e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a04110a27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0447951bf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0435e17de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04afc1fa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042295634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04a5f18bf.png"/>
<Relationship Id="rId3" Type="http://schemas.openxmlformats.org/officeDocument/2006/relationships/image" Target="../media/file2a0413a21c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041abfe3.png"/>
<Relationship Id="rId3" Type="http://schemas.openxmlformats.org/officeDocument/2006/relationships/image" Target="../media/file2a042fa23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041641181d.png"/>
<Relationship Id="rId3" Type="http://schemas.openxmlformats.org/officeDocument/2006/relationships/image" Target="../media/file2a047a314f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046eac2fb6.png"/>
<Relationship Id="rId3" Type="http://schemas.openxmlformats.org/officeDocument/2006/relationships/image" Target="../media/file2a04b592f2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046c1f1b76.png"/>
<Relationship Id="rId3" Type="http://schemas.openxmlformats.org/officeDocument/2006/relationships/image" Target="../media/file2a04143ccf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0467645d03.png"/>
<Relationship Id="rId3" Type="http://schemas.openxmlformats.org/officeDocument/2006/relationships/image" Target="../media/file2a047ff13b0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045f3c37a3.png"/>
<Relationship Id="rId3" Type="http://schemas.openxmlformats.org/officeDocument/2006/relationships/image" Target="../media/file2a041c7d562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04b21cf.png"/>
<Relationship Id="rId3" Type="http://schemas.openxmlformats.org/officeDocument/2006/relationships/image" Target="../media/file2a0458c6ec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047a594cd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046963658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042551407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04770163c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0463d3399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0413c022f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045e4722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25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25 April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25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18,489,342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2,983,525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25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25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2,983,525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18,489,342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25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25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25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25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25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25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25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25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25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25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25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25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25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25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25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25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25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2022-04-25T19:39:25Z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