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22895af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d47fea43f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d432122a0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d476a555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d439252de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d432822c8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4b32002.png"/>
<Relationship Id="rId3" Type="http://schemas.openxmlformats.org/officeDocument/2006/relationships/image" Target="../media/file2ad43b1372b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ef599e.png"/>
<Relationship Id="rId3" Type="http://schemas.openxmlformats.org/officeDocument/2006/relationships/image" Target="../media/file2ad4531269e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4fbd2f5f.png"/>
<Relationship Id="rId3" Type="http://schemas.openxmlformats.org/officeDocument/2006/relationships/image" Target="../media/file2ad47548355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6b59e77.png"/>
<Relationship Id="rId3" Type="http://schemas.openxmlformats.org/officeDocument/2006/relationships/image" Target="../media/file2ad440dc2fa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3a1b25d6.png"/>
<Relationship Id="rId3" Type="http://schemas.openxmlformats.org/officeDocument/2006/relationships/image" Target="../media/file2ad42f81f9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3de363d6.png"/>
<Relationship Id="rId3" Type="http://schemas.openxmlformats.org/officeDocument/2006/relationships/image" Target="../media/file2ad4cea7e5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492918ba.png"/>
<Relationship Id="rId3" Type="http://schemas.openxmlformats.org/officeDocument/2006/relationships/image" Target="../media/file2ad45e35109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419c15342.png"/>
<Relationship Id="rId3" Type="http://schemas.openxmlformats.org/officeDocument/2006/relationships/image" Target="../media/file2ad463cb1bf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26d81aa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2e7c660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1f7133b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37663d2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76446bc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4b327a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473c154d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8,205,448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1,183,047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1,183,047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8,205,448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2021-11-17T16:36:52Z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