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1596d6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3c19d660b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3c2aaa94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3c1dfb31e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3c1de46c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3c20dd331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78a31316.png"/>
<Relationship Id="rId3" Type="http://schemas.openxmlformats.org/officeDocument/2006/relationships/image" Target="../media/file2e3cfb11f8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55155210.png"/>
<Relationship Id="rId3" Type="http://schemas.openxmlformats.org/officeDocument/2006/relationships/image" Target="../media/file2e3c491b2ff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7e1e81e.png"/>
<Relationship Id="rId3" Type="http://schemas.openxmlformats.org/officeDocument/2006/relationships/image" Target="../media/file2e3c321e399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6e926af1.png"/>
<Relationship Id="rId3" Type="http://schemas.openxmlformats.org/officeDocument/2006/relationships/image" Target="../media/file2e3c53ef61e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34db680f.png"/>
<Relationship Id="rId3" Type="http://schemas.openxmlformats.org/officeDocument/2006/relationships/image" Target="../media/file2e3c534639a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6ab65c68.png"/>
<Relationship Id="rId3" Type="http://schemas.openxmlformats.org/officeDocument/2006/relationships/image" Target="../media/file2e3cd47697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5ddb5cf0.png"/>
<Relationship Id="rId3" Type="http://schemas.openxmlformats.org/officeDocument/2006/relationships/image" Target="../media/file2e3c619f7b6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3c588b75f7.png"/>
<Relationship Id="rId3" Type="http://schemas.openxmlformats.org/officeDocument/2006/relationships/image" Target="../media/file2e3c660ed0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fb53c0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411d580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4951386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5e7bd1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4952c6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7015299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3c1e07129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5,660,725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5,660,725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2021-08-23T07:33:21Z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