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37c7656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ac7aa12b4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c2d89726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c40bf4a7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c5a9ae8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c755f7af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2e35deb.png"/>
<Relationship Id="rId3" Type="http://schemas.openxmlformats.org/officeDocument/2006/relationships/image" Target="../media/file2cac4a536f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2eba59da.png"/>
<Relationship Id="rId3" Type="http://schemas.openxmlformats.org/officeDocument/2006/relationships/image" Target="../media/file2cac4fbc55e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2d0846b7.png"/>
<Relationship Id="rId3" Type="http://schemas.openxmlformats.org/officeDocument/2006/relationships/image" Target="../media/file2cac5054443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60243298.png"/>
<Relationship Id="rId3" Type="http://schemas.openxmlformats.org/officeDocument/2006/relationships/image" Target="../media/file2cac9667a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47ee17eb.png"/>
<Relationship Id="rId3" Type="http://schemas.openxmlformats.org/officeDocument/2006/relationships/image" Target="../media/file2cac37539b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2c975d5e.png"/>
<Relationship Id="rId3" Type="http://schemas.openxmlformats.org/officeDocument/2006/relationships/image" Target="../media/file2cac641d68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5b226688.png"/>
<Relationship Id="rId3" Type="http://schemas.openxmlformats.org/officeDocument/2006/relationships/image" Target="../media/file2cac21b462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c2a702dbc.png"/>
<Relationship Id="rId3" Type="http://schemas.openxmlformats.org/officeDocument/2006/relationships/image" Target="../media/file2cac4a167f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2d0c13d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208430f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1aff75c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238122b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763d378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3ece4b8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c72eb560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5,398,629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5,398,629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2021-08-12T17:12:33Z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