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0083a62e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70078553b8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7007f2195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7007d864f79.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7001a0ffac.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70054081bcf.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0023185cd2.png"/>
<Relationship Id="rId3" Type="http://schemas.openxmlformats.org/officeDocument/2006/relationships/image" Target="../media/file17003ba8461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006bff5912.png"/>
<Relationship Id="rId3" Type="http://schemas.openxmlformats.org/officeDocument/2006/relationships/image" Target="../media/file170030dd6dd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007d8b40e.png"/>
<Relationship Id="rId3" Type="http://schemas.openxmlformats.org/officeDocument/2006/relationships/image" Target="../media/file170077757d76.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004c563593.png"/>
<Relationship Id="rId3" Type="http://schemas.openxmlformats.org/officeDocument/2006/relationships/image" Target="../media/file170045814ee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0026681d75.png"/>
<Relationship Id="rId3" Type="http://schemas.openxmlformats.org/officeDocument/2006/relationships/image" Target="../media/file170044aa2f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005a6d2204.png"/>
<Relationship Id="rId3" Type="http://schemas.openxmlformats.org/officeDocument/2006/relationships/image" Target="../media/file1700495c112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0095431a9.png"/>
<Relationship Id="rId3" Type="http://schemas.openxmlformats.org/officeDocument/2006/relationships/image" Target="../media/file170061dd707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0040a45da0.png"/>
<Relationship Id="rId3" Type="http://schemas.openxmlformats.org/officeDocument/2006/relationships/image" Target="../media/file17002af3408e.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0067fd597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00731f120d.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0074b2a6d.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00791465e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0033aa7ffc.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0018325a24.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00508d14f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06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06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207,823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23,952.8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15,282,993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2,347,934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25,473.2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06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550,430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112,797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06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22,702.4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37,042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22,989.9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32,987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32,674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22,460.4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38,396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25,236.9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23,255.4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207,823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23,952.8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2,347,934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25,473.2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15,282,993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06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550,430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112,797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February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2022-02-06T21:13:29Z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