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3cc1ba3f.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18e752aa9d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8e73f3a827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18e71a4aae1a.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18e71cec3a7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58f12133.png"/><Relationship Id="rId3" Type="http://schemas.openxmlformats.org/officeDocument/2006/relationships/image" Target="../media/file18e73ebac8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58dacf41.png"/><Relationship Id="rId3" Type="http://schemas.openxmlformats.org/officeDocument/2006/relationships/image" Target="../media/file18e755ce1fa.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14f7e6d6.png"/><Relationship Id="rId3" Type="http://schemas.openxmlformats.org/officeDocument/2006/relationships/image" Target="../media/file18e71f53f65b.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4152e06e.png"/><Relationship Id="rId3" Type="http://schemas.openxmlformats.org/officeDocument/2006/relationships/image" Target="../media/file18e7280c77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4a69e43f.png"/><Relationship Id="rId3" Type="http://schemas.openxmlformats.org/officeDocument/2006/relationships/image" Target="../media/file18e76e080a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51d9ed24.png"/><Relationship Id="rId3" Type="http://schemas.openxmlformats.org/officeDocument/2006/relationships/image" Target="../media/file18e73a60007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74bea291.png"/><Relationship Id="rId3" Type="http://schemas.openxmlformats.org/officeDocument/2006/relationships/image" Target="../media/file18e7fa3197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18e71cdd1d4d.png"/><Relationship Id="rId3" Type="http://schemas.openxmlformats.org/officeDocument/2006/relationships/image" Target="../media/file18e778aeb9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59e5adae.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75eda89d.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45d917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2fb0628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6513e09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7bfc836e.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18e77f18ea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51 triages made. This is an decrease of 11 triages compared to the previous day (62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20 August there were 513 triages to NHS Pathways for COVID-19, this is an average of 73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2020-08-23T22:19:58Z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