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71a620e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2c38343c6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2c41a37b9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2c7a785df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2c68749e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2c22f76db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1bd843c.png"/>
<Relationship Id="rId3" Type="http://schemas.openxmlformats.org/officeDocument/2006/relationships/image" Target="../media/file272c6bb160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602672a4.png"/>
<Relationship Id="rId3" Type="http://schemas.openxmlformats.org/officeDocument/2006/relationships/image" Target="../media/file272c7e742ca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3c3f64a2.png"/>
<Relationship Id="rId3" Type="http://schemas.openxmlformats.org/officeDocument/2006/relationships/image" Target="../media/file272c2c631b3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df62df.png"/>
<Relationship Id="rId3" Type="http://schemas.openxmlformats.org/officeDocument/2006/relationships/image" Target="../media/file272c4a3747b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1107957.png"/>
<Relationship Id="rId3" Type="http://schemas.openxmlformats.org/officeDocument/2006/relationships/image" Target="../media/file272c3631616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3a7a5f6e.png"/>
<Relationship Id="rId3" Type="http://schemas.openxmlformats.org/officeDocument/2006/relationships/image" Target="../media/file272ce6b543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5cc766f6.png"/>
<Relationship Id="rId3" Type="http://schemas.openxmlformats.org/officeDocument/2006/relationships/image" Target="../media/file272c67104e9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2c45b0b03.png"/>
<Relationship Id="rId3" Type="http://schemas.openxmlformats.org/officeDocument/2006/relationships/image" Target="../media/file272c176b669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34119d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3029df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3a98212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568dc6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33762d5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5b98449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2c1158411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6,197,654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851,588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851,588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6,197,654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2021-09-12T16:47:23Z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