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9c7a5133e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9c1375342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9c734252e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9c19fb16c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9ccbd3b3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9c7054248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9c79ecfcc.png"/>
<Relationship Id="rId3" Type="http://schemas.openxmlformats.org/officeDocument/2006/relationships/image" Target="../media/file279c4b434f7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9c13601310.png"/>
<Relationship Id="rId3" Type="http://schemas.openxmlformats.org/officeDocument/2006/relationships/image" Target="../media/file279c8b8687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9c29895382.png"/>
<Relationship Id="rId3" Type="http://schemas.openxmlformats.org/officeDocument/2006/relationships/image" Target="../media/file279c8012b4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9c1fc45900.png"/>
<Relationship Id="rId3" Type="http://schemas.openxmlformats.org/officeDocument/2006/relationships/image" Target="../media/file279c49934b7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9c1a4e68f9.png"/>
<Relationship Id="rId3" Type="http://schemas.openxmlformats.org/officeDocument/2006/relationships/image" Target="../media/file279c4d175cd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9c36211f4c.png"/>
<Relationship Id="rId3" Type="http://schemas.openxmlformats.org/officeDocument/2006/relationships/image" Target="../media/file279c6cc7172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9c12cc17da.png"/>
<Relationship Id="rId3" Type="http://schemas.openxmlformats.org/officeDocument/2006/relationships/image" Target="../media/file279c24392cc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9c58747aa8.png"/>
<Relationship Id="rId3" Type="http://schemas.openxmlformats.org/officeDocument/2006/relationships/image" Target="../media/file279c1c29765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9c26c36d5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9c58df3d8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9c345a3b5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9c3def6a6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9c593a2bb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9c19e459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9c59b7664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4,594,159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621,575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621,575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4,594,159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2021-07-15T16:39:13Z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