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1c4e17b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1c25802bc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c55323a8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c42411d0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1c6e3428d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1c35b7710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4a8759c9.png"/>
<Relationship Id="rId3" Type="http://schemas.openxmlformats.org/officeDocument/2006/relationships/image" Target="../media/file91c45866cc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65f11c7f.png"/>
<Relationship Id="rId3" Type="http://schemas.openxmlformats.org/officeDocument/2006/relationships/image" Target="../media/file91c8784ad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21d42f3.png"/>
<Relationship Id="rId3" Type="http://schemas.openxmlformats.org/officeDocument/2006/relationships/image" Target="../media/file91c10ba25c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33d634ac.png"/>
<Relationship Id="rId3" Type="http://schemas.openxmlformats.org/officeDocument/2006/relationships/image" Target="../media/file91cc7cde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2d09b6e.png"/>
<Relationship Id="rId3" Type="http://schemas.openxmlformats.org/officeDocument/2006/relationships/image" Target="../media/file91c15f64c0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331e7a96.png"/>
<Relationship Id="rId3" Type="http://schemas.openxmlformats.org/officeDocument/2006/relationships/image" Target="../media/file91c53494b8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4d365533.png"/>
<Relationship Id="rId3" Type="http://schemas.openxmlformats.org/officeDocument/2006/relationships/image" Target="../media/file91c27f0116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1c47b55e5b.png"/>
<Relationship Id="rId3" Type="http://schemas.openxmlformats.org/officeDocument/2006/relationships/image" Target="../media/file91c11616a6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6428561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69111c2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5091323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15b6153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37fd7d5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56fcf0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1c47e03ac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2021-05-27T19:11:15Z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