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34" r:id="rId2"/>
    <p:sldId id="442" r:id="rId3"/>
    <p:sldId id="435" r:id="rId4"/>
    <p:sldId id="443" r:id="rId5"/>
    <p:sldId id="444" r:id="rId6"/>
    <p:sldId id="445" r:id="rId7"/>
    <p:sldId id="446" r:id="rId8"/>
    <p:sldId id="292" r:id="rId9"/>
    <p:sldId id="293" r:id="rId10"/>
    <p:sldId id="307" r:id="rId11"/>
    <p:sldId id="294" r:id="rId12"/>
    <p:sldId id="295" r:id="rId13"/>
    <p:sldId id="300" r:id="rId14"/>
    <p:sldId id="301" r:id="rId15"/>
    <p:sldId id="302" r:id="rId16"/>
    <p:sldId id="296" r:id="rId17"/>
    <p:sldId id="297" r:id="rId18"/>
    <p:sldId id="308" r:id="rId19"/>
    <p:sldId id="298" r:id="rId20"/>
    <p:sldId id="29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08D44-19E6-4710-AD7C-E2CE4354DA6D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41788-636B-4415-BEF6-8D07D63C76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41788-636B-4415-BEF6-8D07D63C7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8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2ABAC-3922-493C-A07A-96FD2F53B614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AFCDA-A302-4C74-AE62-66767CB5A9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62D50-871B-4410-B58F-86B630269007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7D954-C683-45CD-A536-5386836867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A9708-71F6-4B7B-9338-03FD4690EE66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7195B-8FC2-4C26-9222-02334493F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8A068-4782-455D-B86B-7F7ED0530555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B9DED-3565-4DF3-A1C0-514169E80A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4CA7-EAE9-4C39-A403-F294EFBBE42B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2C213-8EDB-49A4-AC5A-8B46850CC2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18A93-B704-494D-A948-FACE1176BD07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6E485-05C4-479F-96E2-55AF242F22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0FE02-0D97-427D-B6C8-3A89225FDA43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23381-6E51-4A95-95D6-2A4B46344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56B9C-23ED-469B-AD0F-3FDFA1F94A29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EC708-FFFC-4F02-BDF6-9F3065B15C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2E926-8DA9-41DF-A9D1-FE96F4DA02DB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D45-2E27-4BDB-BCAF-9BF145BFA5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28288-1A13-42BA-AA1C-CB5BB0962FFD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D7840-E7A7-4F0A-A140-9FC62DCC0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7FDD6-DA50-40E7-AC44-4C31D745F7F6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2553-D741-4F84-8C13-AF8D6EF08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51DEFF-C290-4857-8D5D-CE6EC29F3518}" type="datetimeFigureOut">
              <a:rPr lang="en-US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1A6D6E-0BE4-4F71-9C3D-301419A44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ide" TargetMode="External"/><Relationship Id="rId2" Type="http://schemas.openxmlformats.org/officeDocument/2006/relationships/hyperlink" Target="https://en.wikipedia.org/wiki/E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the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C0E4-23F7-8595-2483-D6015821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Epoxy Resins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3818-363E-9594-3B3F-DF84AA06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364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polymers are given epoxy name because the monomer &amp; polymer (before cross linking ) contains epoxide groups.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epoxy polymer is obtained by condensation reaction between an epoxide group &amp; phenolic –OH 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Epoxy resins are prepared by epichlorohydrin &amp; bis phenol A (Di-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phenylol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propane)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Epichorohydrin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prepared by chlorination of propene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Bisphenol A is prepared by phenol &amp; acetone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0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examples of conducting polymer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465"/>
            <a:ext cx="84582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23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DOPING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Intrinsically Conducting Polymers 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ICP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)– Low conductivity – Conductivity can be improved by creating positive or negative charge on the polymer chain by oxidation or reduction this technique is called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DOPING.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P-Doping:-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 includes doping of ICP with a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Lewis acid - Electron pair acceptor - (I</a:t>
            </a:r>
            <a:r>
              <a:rPr lang="en-US" b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,Br</a:t>
            </a:r>
            <a:r>
              <a:rPr lang="en-US" b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,PF</a:t>
            </a:r>
            <a:r>
              <a:rPr lang="en-US" b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,FeCl</a:t>
            </a:r>
            <a:r>
              <a:rPr lang="en-US" b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Oxidation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— Removal of electrons —Positive charge will develop.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4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553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N-Doping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 includes doping of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ICP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Lewis base – Electron pair donor (Li,Na,Naphthyl amine)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Reduction -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Addition of electrons —Negative charge will develop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Application:-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rechargeable light weight batteries, doped conducting polymers.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electronic devices such as transistors, photodiodes, LED,sensors etc.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6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BIODEGRADABLE POLYMERS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943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Biodegradation of polymers is a process carried out by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biological systems (usually bacteria or fungi)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wherein a polymer chain is cleaved via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enzymatic activity.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Various factors are responsible for biodegradation of polymers like;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Microorganisms, environment, nature of polymer.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Stuctural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requirement for biodegradable polymers tend to consist of </a:t>
            </a:r>
            <a:r>
              <a:rPr lang="en-US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2" tooltip="Es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ester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3" tooltip="Am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amide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or 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hlinkClick r:id="rId4" tooltip="Eth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ether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bonds. </a:t>
            </a:r>
          </a:p>
        </p:txBody>
      </p:sp>
    </p:spTree>
    <p:extLst>
      <p:ext uri="{BB962C8B-B14F-4D97-AF65-F5344CB8AC3E}">
        <p14:creationId xmlns:p14="http://schemas.microsoft.com/office/powerpoint/2010/main" val="215214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86800" cy="457200"/>
          </a:xfrm>
        </p:spPr>
        <p:txBody>
          <a:bodyPr/>
          <a:lstStyle/>
          <a:p>
            <a:r>
              <a:rPr lang="en-US" sz="28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Biopol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b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Poly(</a:t>
            </a:r>
            <a:r>
              <a:rPr lang="en-US" sz="28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hydroxybutyrate,hydroxyvalarate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PHBV</a:t>
            </a:r>
            <a:b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60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PHBV stands for Poly(3-hydroxybutyrate-co-3-hydroxyvalerate). It is a copolymer.</a:t>
            </a:r>
          </a:p>
          <a:p>
            <a:pPr>
              <a:buFont typeface="Wingdings" pitchFamily="2" charset="2"/>
              <a:buChar char="Ø"/>
            </a:pPr>
            <a:r>
              <a:rPr lang="en-US" sz="260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PHBV undergoes bacterial degradation in the environment.</a:t>
            </a:r>
          </a:p>
          <a:p>
            <a:pPr>
              <a:buFont typeface="Wingdings" pitchFamily="2" charset="2"/>
              <a:buChar char="Ø"/>
            </a:pPr>
            <a:endParaRPr lang="en-US" sz="2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Polyhydroxybutyrate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(PHB)-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PHB is produced by the fermentation of glucose by the bacteria </a:t>
            </a:r>
            <a:r>
              <a:rPr lang="en-US" sz="2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Alcaligens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eutrophus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Polyhydroxyvalarate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(PHV)-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PHV can be prepared by </a:t>
            </a:r>
            <a:r>
              <a:rPr lang="en-US" sz="2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A.eutrophus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6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P.Oleovorans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As packaging material, Medical field, Agriculture etc.</a:t>
            </a:r>
          </a:p>
        </p:txBody>
      </p:sp>
    </p:spTree>
    <p:extLst>
      <p:ext uri="{BB962C8B-B14F-4D97-AF65-F5344CB8AC3E}">
        <p14:creationId xmlns:p14="http://schemas.microsoft.com/office/powerpoint/2010/main" val="391020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https://upload.wikimedia.org/wikipedia/commons/thumb/2/24/Polyhydroxyalkanoates.png/400px-Polyhydroxyalkanoat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010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04800" y="56388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Chemical structures of PHB, PHV and their copolymer PHBV</a:t>
            </a:r>
          </a:p>
        </p:txBody>
      </p:sp>
    </p:spTree>
    <p:extLst>
      <p:ext uri="{BB962C8B-B14F-4D97-AF65-F5344CB8AC3E}">
        <p14:creationId xmlns:p14="http://schemas.microsoft.com/office/powerpoint/2010/main" val="261728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LIQUID CRYSTAL POLYMERS-LCP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839200" cy="6324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Intermediate stage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identified called as Liquid Crystal Polymers.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Solid-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Mesomorphic or Liquid crystal phase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–Liquid.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polymer that under suitable conditions of temperature, pressure &amp; concentrations, exist as liquid crystals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LCP are of two types;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Thermotropic Liquid Crystals:-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Obtained by increase in temperature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Lyotropic Liquid Crystals:-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Obtained by addition of Solvents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9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553200"/>
          </a:xfrm>
        </p:spPr>
        <p:txBody>
          <a:bodyPr/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three forms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Liquid Crystals Structures;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i)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Smectic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State:-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Arranged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parallel and lateral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ii)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Nematic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State:-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Arranged 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parallel but not in lateral order.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iii)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Cholesteric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State:-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Oriented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parallel to one another but the direction vary from one layer to another layer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4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arrangement of mesogens in liquid crystal polymer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0866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arrangement of mesogens in liquid crystal polymer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7467600" cy="304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7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5973763"/>
          </a:xfrm>
        </p:spPr>
        <p:txBody>
          <a:bodyPr/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Applications:-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electronic &amp; electrical equipments like flat panel displays, switches, Computer memory modules, fiber optic cables, In data storage discs etc.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438623-D601-C4B1-4BA3-43575267E04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639422"/>
              </p:ext>
            </p:extLst>
          </p:nvPr>
        </p:nvGraphicFramePr>
        <p:xfrm>
          <a:off x="381000" y="685800"/>
          <a:ext cx="83058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551120" imgH="2070720" progId="ChemDraw.Document.6.0">
                  <p:embed/>
                </p:oleObj>
              </mc:Choice>
              <mc:Fallback>
                <p:oleObj name="CS ChemDraw Drawing" r:id="rId2" imgW="4551120" imgH="2070720" progId="ChemDraw.Document.6.0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85800"/>
                        <a:ext cx="8305800" cy="5486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45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553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LCP-KEVLAR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Kevlar is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aromatic polyamide (Aramid).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chemical composition of Kevlar is poly-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phenylene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terephthalamide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It is prepared by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terephthalic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acid dichloride &amp; P-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Phenylene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-amine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Properties:-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High strength, thermally stable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Air craft body, high performance race cars, vehicle tyres etc.</a:t>
            </a:r>
          </a:p>
          <a:p>
            <a:endParaRPr lang="en-US" dirty="0"/>
          </a:p>
        </p:txBody>
      </p:sp>
      <p:pic>
        <p:nvPicPr>
          <p:cNvPr id="4" name="Picture 3" descr="Image result for structure of kevla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54102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36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4864-0AB4-01AB-7A82-D73B0887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248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stable ether linkage-high resistance to water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polarity in molecules-Shows excellent adhesive property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Resistant to heat &amp; chemicals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surface coating material, adhesive materials, in lamination, skid resistant material, Electrical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Araldite, M-seals, </a:t>
            </a:r>
            <a:r>
              <a:rPr lang="en-US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Epikote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resins</a:t>
            </a:r>
          </a:p>
          <a:p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9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CA70-B90D-2C5C-11E5-3CB1CCF1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/>
          <a:lstStyle/>
          <a:p>
            <a:pPr marL="0" indent="0" algn="l">
              <a:buNone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Acrylonitrile Butadiene Styrene ABS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 is terpolymer(copolymer consisting of three distinct monomers) made by polymerising styrene &amp; acrylonitrile &amp; butadiene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nitrile group from neighbouring chains being polar attract each other &amp; binds the chain together, making ABS stronger than pure polystyrene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8CB034-72DB-5943-10BF-719E52DE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200400"/>
            <a:ext cx="701039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9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767D-7B21-E0DD-06EF-9173AD58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 are impact resistance &amp; toughness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can be amplified by increasing the proportion of polybutadiene in relation to styrene &amp; acrylonitrile.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 have useful characteristics within a temperature range from 20 </a:t>
            </a:r>
            <a:r>
              <a:rPr lang="en-IN" b="1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to 80 </a:t>
            </a:r>
            <a:r>
              <a:rPr lang="en-IN" b="1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appliances, car interior/Dashboard, TV/Computer cabinets, keyboard, helmet, medical devices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8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CC71-47F6-77A3-1B13-DB9CA868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324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Polypropylene</a:t>
            </a:r>
          </a:p>
          <a:p>
            <a:pPr algn="just"/>
            <a:r>
              <a:rPr lang="en-I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 is synthesized by the polymerisation of propylene using the famous Ziegler-Natta catalysts.</a:t>
            </a:r>
          </a:p>
          <a:p>
            <a:pPr algn="just"/>
            <a:r>
              <a:rPr lang="en-I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monomer is propylene</a:t>
            </a:r>
          </a:p>
          <a:p>
            <a:pPr algn="just"/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398102-6AC0-8D9A-373C-A76850B70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3" y="3200400"/>
            <a:ext cx="884639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51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A14F-AF9F-9E89-2DC2-E46EC2C7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Toughness and flexible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hermal resistant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Resistant to organic solvents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Resistant to oxidizing agents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Soluble in some organic nonpolar solvents like xylene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resistant to chemicals and corrosion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olypropylene can be employed for the manufacturing of plastic laboratory items and also plastic medical items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1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SPECIALITY OF POLYMERS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CONDUCTING POLYMERS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Bad conductor of electricity—No free electrons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Intrinsically Conducting Polymers ICP – Conjugated pi-electron system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Electric field Applied-Pi-electrons delocalized, get excited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Electron transported through the resonance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Increase in conjugation – Increases the    conductivity in large extent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e.g.Polyacetylene,Polyaniline,Polypyrrole,Polythiophene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result for examples of conducting polymer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599"/>
            <a:ext cx="7620000" cy="4706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5780" y="4935255"/>
            <a:ext cx="7930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Structural requirements - Conjugation, Hetero 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atom,Lone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pair of 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electrons,Planarity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156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847</Words>
  <Application>Microsoft Office PowerPoint</Application>
  <PresentationFormat>On-screen Show (4:3)</PresentationFormat>
  <Paragraphs>95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CS ChemDraw Drawing</vt:lpstr>
      <vt:lpstr>Epoxy Resins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SPECIALITY OF POLYMERS</vt:lpstr>
      <vt:lpstr>PowerPoint Presentation</vt:lpstr>
      <vt:lpstr>PowerPoint Presentation</vt:lpstr>
      <vt:lpstr>PowerPoint Presentation</vt:lpstr>
      <vt:lpstr>PowerPoint Presentation</vt:lpstr>
      <vt:lpstr>BIODEGRADABLE POLYMERS</vt:lpstr>
      <vt:lpstr>Biopol- Poly(hydroxybutyrate,hydroxyvalarate) PHBV </vt:lpstr>
      <vt:lpstr>PowerPoint Presentation</vt:lpstr>
      <vt:lpstr>LIQUID CRYSTAL POLYMERS-LCP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CRYSTALLINITY IN POLYMERS</dc:title>
  <dc:creator>admin</dc:creator>
  <cp:lastModifiedBy>Kiran Kokate</cp:lastModifiedBy>
  <cp:revision>314</cp:revision>
  <dcterms:created xsi:type="dcterms:W3CDTF">2012-09-19T06:29:43Z</dcterms:created>
  <dcterms:modified xsi:type="dcterms:W3CDTF">2023-09-14T15:09:20Z</dcterms:modified>
</cp:coreProperties>
</file>